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1" r:id="rId5"/>
    <p:sldId id="256" r:id="rId6"/>
    <p:sldId id="257" r:id="rId7"/>
    <p:sldId id="258" r:id="rId8"/>
    <p:sldId id="259" r:id="rId9"/>
    <p:sldId id="260" r:id="rId10"/>
    <p:sldId id="262" r:id="rId11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hakeham Office" userId="d0133b3c-f4af-4a7b-a74d-e291ff0e7b6a" providerId="ADAL" clId="{5D52D7B6-5E1D-4A39-923A-D03FE209A178}"/>
    <pc:docChg chg="modSld">
      <pc:chgData name="Thakeham Office" userId="d0133b3c-f4af-4a7b-a74d-e291ff0e7b6a" providerId="ADAL" clId="{5D52D7B6-5E1D-4A39-923A-D03FE209A178}" dt="2026-04-16T13:52:56.624" v="3" actId="20577"/>
      <pc:docMkLst>
        <pc:docMk/>
      </pc:docMkLst>
      <pc:sldChg chg="modSp mod">
        <pc:chgData name="Thakeham Office" userId="d0133b3c-f4af-4a7b-a74d-e291ff0e7b6a" providerId="ADAL" clId="{5D52D7B6-5E1D-4A39-923A-D03FE209A178}" dt="2026-04-16T13:52:56.624" v="3" actId="20577"/>
        <pc:sldMkLst>
          <pc:docMk/>
          <pc:sldMk cId="467110239" sldId="257"/>
        </pc:sldMkLst>
        <pc:spChg chg="mod">
          <ac:chgData name="Thakeham Office" userId="d0133b3c-f4af-4a7b-a74d-e291ff0e7b6a" providerId="ADAL" clId="{5D52D7B6-5E1D-4A39-923A-D03FE209A178}" dt="2026-04-16T13:52:56.624" v="3" actId="20577"/>
          <ac:spMkLst>
            <pc:docMk/>
            <pc:sldMk cId="467110239" sldId="257"/>
            <ac:spMk id="3" creationId="{5E0E3340-A02A-642D-FF7A-6888D6E6ED4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612431-12FB-B95A-151A-E8938340D0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15C7E0-9E6A-9C2D-C177-1C75DFD45D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D4173D-B60A-06B8-D91F-CDCCB4771C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ADBC2-4FC7-4AFF-AAC3-6B98D9C51D59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4B4AD0-BB6F-3DA9-29CA-9DDA24972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BE6803-639C-3AE3-DDD1-7172B7623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21CBC-E436-4F67-9788-93CE00E0A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93470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674F3B-ED84-0B31-6312-CB1D2B61E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52E594-EB0D-48FA-C53F-E2B3C97400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BAFA6A-12FF-0A91-D9E3-49B44A353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ADBC2-4FC7-4AFF-AAC3-6B98D9C51D59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CE0AF2-BA82-7C2F-9B02-4CC533C289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49D8A-B072-0E08-7FC5-F786DF1EE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21CBC-E436-4F67-9788-93CE00E0A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760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F26F8-66EB-C667-B37E-C4CA606436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A25B9A-9955-7E29-F05D-D79087DFDF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4B8CA6-A792-35DE-D713-A0627B7CBE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ADBC2-4FC7-4AFF-AAC3-6B98D9C51D59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5603B3-E720-B622-81A6-22336D7AD5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F22299-E370-A263-AABB-2DA2930A33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21CBC-E436-4F67-9788-93CE00E0A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178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B0CD4D-0D5B-55DB-CC66-D9F94C28E3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3CF48C-7EC7-C228-5BA0-9FB18ED664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AEEFE0-CB66-6306-349B-3979683EA1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278318-2F12-1998-0BDA-8C22409530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ADBC2-4FC7-4AFF-AAC3-6B98D9C51D59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3451FD-DCF5-8D73-B9EC-A1E446429E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B58CFE-CCBA-C1BE-75C2-B24FBFD1C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21CBC-E436-4F67-9788-93CE00E0A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131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B26C56-66AC-524C-C998-8991E1183A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CA1CA3-5D6C-51F0-C585-1F75EAE86D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B4D782-09D8-FFA5-B6D8-C129B06515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E25AFB-E0A3-C0B5-B2AA-0397EB023E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8B70D31-B219-6746-126A-FB75C97A5AC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801AB1-E282-3BC4-B713-BF719D694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ADBC2-4FC7-4AFF-AAC3-6B98D9C51D59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706915-AE9B-A838-2DEB-AED334F5EA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D8BA2CB-9E4A-AFC6-487D-CA20F38DA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21CBC-E436-4F67-9788-93CE00E0A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4908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BE54D4-7C50-CA76-4FCD-9112808F97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04E7A4-9EDB-CA6F-63AA-0E477D52F8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ADBC2-4FC7-4AFF-AAC3-6B98D9C51D59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97FAE0E-DB4F-72CF-BAC6-67B98444C7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FE8491-F525-BD5F-3EC1-DC87FEE71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21CBC-E436-4F67-9788-93CE00E0A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79983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B875FA5-F559-B51D-5BAB-3025446186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ADBC2-4FC7-4AFF-AAC3-6B98D9C51D59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ED6C3B3-0F9F-9340-1289-408EC364E3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9EB263-5502-7959-F684-69C9D3F65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21CBC-E436-4F67-9788-93CE00E0A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6825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834A54-B6D6-A195-C69D-AF6DE6972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9EC9A9-779F-2558-9BA5-813C8C35D6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8B0A3B-1C3C-87EC-BEE4-86A92B2F9F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5204AF-5F87-C66B-4D78-32E1CB84F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ADBC2-4FC7-4AFF-AAC3-6B98D9C51D59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F0E9A9-2093-A992-3477-923B90ED0E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D86EC5-B25D-3FEF-2FF1-0118E4B08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21CBC-E436-4F67-9788-93CE00E0A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9524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2FDB6-BAC8-D5CD-D035-43ADA4A5AE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7C6A898-248B-90A6-20A9-95AEBE9F09B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E2E4F8-7FB4-566A-A894-2C3A141E72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94FD1B-539D-BF6C-3DEA-8C2174688D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ADBC2-4FC7-4AFF-AAC3-6B98D9C51D59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B8BBE0-44B1-8718-5584-B239097530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9D6693-01B7-ED3F-11C2-B648A52CA8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21CBC-E436-4F67-9788-93CE00E0A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5991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5D6BCB-AB73-F76C-BC22-EEC4B2D902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F26D7F-B5B1-D11C-708E-F633610111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109405-D6E1-10C8-A265-CCFFAD5DCA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ADBC2-4FC7-4AFF-AAC3-6B98D9C51D59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8E33BD-39AC-B0CC-CB2E-4C9FB490DB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15718E-6189-00C8-4C6B-40891A281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21CBC-E436-4F67-9788-93CE00E0A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4422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52CDBC-E31D-C5FF-37F4-2497078C97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B173157-C4B8-0476-5A59-502C26F795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6A8624-6B68-6721-FBF1-00E2EEEFA1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ADBC2-4FC7-4AFF-AAC3-6B98D9C51D59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CCEFDF-8712-D767-7C77-6C4197353A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F7901C-CD54-430A-FC0C-832139A5A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21CBC-E436-4F67-9788-93CE00E0A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641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1C7D150-D1F3-9149-B5CD-2A6AB89B8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89F46-17DE-F361-D014-2B7C0DE6C5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C4C681-6F51-F557-C08C-2E9CF33533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8CADBC2-4FC7-4AFF-AAC3-6B98D9C51D59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A92D01-3B0A-8D12-3555-24CDA78852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A02808-871A-9FFF-A69F-516FDE9315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921CBC-E436-4F67-9788-93CE00E0A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408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8E76C4E-CA33-61C8-416C-7BD83A1A74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47466" y="-277133"/>
            <a:ext cx="13139466" cy="7908039"/>
          </a:xfrm>
          <a:prstGeom prst="rect">
            <a:avLst/>
          </a:prstGeom>
        </p:spPr>
      </p:pic>
      <p:grpSp>
        <p:nvGrpSpPr>
          <p:cNvPr id="2" name="object 2"/>
          <p:cNvGrpSpPr/>
          <p:nvPr/>
        </p:nvGrpSpPr>
        <p:grpSpPr>
          <a:xfrm>
            <a:off x="0" y="0"/>
            <a:ext cx="12192000" cy="6853936"/>
            <a:chOff x="0" y="0"/>
            <a:chExt cx="12192000" cy="6853936"/>
          </a:xfrm>
        </p:grpSpPr>
        <p:sp>
          <p:nvSpPr>
            <p:cNvPr id="6" name="object 6"/>
            <p:cNvSpPr/>
            <p:nvPr/>
          </p:nvSpPr>
          <p:spPr>
            <a:xfrm>
              <a:off x="0" y="5759196"/>
              <a:ext cx="12192000" cy="1094740"/>
            </a:xfrm>
            <a:custGeom>
              <a:avLst/>
              <a:gdLst/>
              <a:ahLst/>
              <a:cxnLst/>
              <a:rect l="l" t="t" r="r" b="b"/>
              <a:pathLst>
                <a:path w="12192000" h="1094740">
                  <a:moveTo>
                    <a:pt x="12192000" y="0"/>
                  </a:moveTo>
                  <a:lnTo>
                    <a:pt x="0" y="218846"/>
                  </a:lnTo>
                  <a:lnTo>
                    <a:pt x="0" y="1094231"/>
                  </a:lnTo>
                  <a:lnTo>
                    <a:pt x="12192000" y="1094231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0" y="5759196"/>
              <a:ext cx="12192000" cy="1094740"/>
            </a:xfrm>
            <a:custGeom>
              <a:avLst/>
              <a:gdLst/>
              <a:ahLst/>
              <a:cxnLst/>
              <a:rect l="l" t="t" r="r" b="b"/>
              <a:pathLst>
                <a:path w="12192000" h="1094740">
                  <a:moveTo>
                    <a:pt x="0" y="218846"/>
                  </a:moveTo>
                  <a:lnTo>
                    <a:pt x="12192000" y="0"/>
                  </a:lnTo>
                  <a:lnTo>
                    <a:pt x="12192000" y="1094231"/>
                  </a:lnTo>
                  <a:lnTo>
                    <a:pt x="0" y="1094231"/>
                  </a:lnTo>
                  <a:lnTo>
                    <a:pt x="0" y="218846"/>
                  </a:lnTo>
                  <a:close/>
                </a:path>
              </a:pathLst>
            </a:custGeom>
            <a:ln w="12192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0" y="0"/>
              <a:ext cx="12192000" cy="1716405"/>
            </a:xfrm>
            <a:custGeom>
              <a:avLst/>
              <a:gdLst/>
              <a:ahLst/>
              <a:cxnLst/>
              <a:rect l="l" t="t" r="r" b="b"/>
              <a:pathLst>
                <a:path w="12192000" h="1716405">
                  <a:moveTo>
                    <a:pt x="12192000" y="0"/>
                  </a:moveTo>
                  <a:lnTo>
                    <a:pt x="0" y="0"/>
                  </a:lnTo>
                  <a:lnTo>
                    <a:pt x="0" y="1716024"/>
                  </a:lnTo>
                  <a:lnTo>
                    <a:pt x="12192000" y="1372870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001F5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0" y="0"/>
              <a:ext cx="12192000" cy="1716405"/>
            </a:xfrm>
            <a:custGeom>
              <a:avLst/>
              <a:gdLst/>
              <a:ahLst/>
              <a:cxnLst/>
              <a:rect l="l" t="t" r="r" b="b"/>
              <a:pathLst>
                <a:path w="12192000" h="1716405">
                  <a:moveTo>
                    <a:pt x="12192000" y="1372870"/>
                  </a:moveTo>
                  <a:lnTo>
                    <a:pt x="0" y="1716024"/>
                  </a:lnTo>
                  <a:lnTo>
                    <a:pt x="0" y="0"/>
                  </a:lnTo>
                  <a:lnTo>
                    <a:pt x="12192000" y="0"/>
                  </a:lnTo>
                  <a:lnTo>
                    <a:pt x="12192000" y="1372870"/>
                  </a:lnTo>
                  <a:close/>
                </a:path>
              </a:pathLst>
            </a:custGeom>
            <a:ln w="12192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268224" y="244899"/>
            <a:ext cx="24352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>
                <a:solidFill>
                  <a:srgbClr val="FFFFFF"/>
                </a:solidFill>
                <a:latin typeface="Calibri"/>
                <a:cs typeface="Calibri"/>
              </a:rPr>
              <a:t>Thakeham</a:t>
            </a:r>
            <a:r>
              <a:rPr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>
                <a:solidFill>
                  <a:srgbClr val="FFFFFF"/>
                </a:solidFill>
                <a:latin typeface="Calibri"/>
                <a:cs typeface="Calibri"/>
              </a:rPr>
              <a:t>Primary</a:t>
            </a:r>
            <a:r>
              <a:rPr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212852" y="499838"/>
            <a:ext cx="10515600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>
                <a:solidFill>
                  <a:schemeClr val="bg1"/>
                </a:solidFill>
              </a:rPr>
              <a:t>CHANGE</a:t>
            </a:r>
            <a:r>
              <a:rPr spc="-90">
                <a:solidFill>
                  <a:schemeClr val="bg1"/>
                </a:solidFill>
              </a:rPr>
              <a:t> </a:t>
            </a:r>
            <a:r>
              <a:rPr lang="en-GB" spc="-90">
                <a:solidFill>
                  <a:schemeClr val="bg1"/>
                </a:solidFill>
              </a:rPr>
              <a:t>TO </a:t>
            </a:r>
            <a:r>
              <a:rPr>
                <a:solidFill>
                  <a:schemeClr val="bg1"/>
                </a:solidFill>
              </a:rPr>
              <a:t>THE</a:t>
            </a:r>
            <a:r>
              <a:rPr spc="-105">
                <a:solidFill>
                  <a:schemeClr val="bg1"/>
                </a:solidFill>
              </a:rPr>
              <a:t> </a:t>
            </a:r>
            <a:r>
              <a:rPr>
                <a:solidFill>
                  <a:schemeClr val="bg1"/>
                </a:solidFill>
              </a:rPr>
              <a:t>SCHOOL</a:t>
            </a:r>
            <a:r>
              <a:rPr spc="-114">
                <a:solidFill>
                  <a:schemeClr val="bg1"/>
                </a:solidFill>
              </a:rPr>
              <a:t> </a:t>
            </a:r>
            <a:r>
              <a:rPr spc="-10">
                <a:solidFill>
                  <a:schemeClr val="bg1"/>
                </a:solidFill>
              </a:rPr>
              <a:t>UNIFORM</a:t>
            </a:r>
          </a:p>
        </p:txBody>
      </p:sp>
      <p:grpSp>
        <p:nvGrpSpPr>
          <p:cNvPr id="12" name="object 12"/>
          <p:cNvGrpSpPr/>
          <p:nvPr/>
        </p:nvGrpSpPr>
        <p:grpSpPr>
          <a:xfrm>
            <a:off x="-38100" y="138684"/>
            <a:ext cx="12268200" cy="5951855"/>
            <a:chOff x="-38100" y="138684"/>
            <a:chExt cx="12268200" cy="5951855"/>
          </a:xfrm>
        </p:grpSpPr>
        <p:sp>
          <p:nvSpPr>
            <p:cNvPr id="13" name="object 13"/>
            <p:cNvSpPr/>
            <p:nvPr/>
          </p:nvSpPr>
          <p:spPr>
            <a:xfrm>
              <a:off x="268224" y="1187195"/>
              <a:ext cx="1426845" cy="45720"/>
            </a:xfrm>
            <a:custGeom>
              <a:avLst/>
              <a:gdLst/>
              <a:ahLst/>
              <a:cxnLst/>
              <a:rect l="l" t="t" r="r" b="b"/>
              <a:pathLst>
                <a:path w="1426845" h="45719">
                  <a:moveTo>
                    <a:pt x="1426464" y="0"/>
                  </a:moveTo>
                  <a:lnTo>
                    <a:pt x="0" y="0"/>
                  </a:lnTo>
                  <a:lnTo>
                    <a:pt x="0" y="45720"/>
                  </a:lnTo>
                  <a:lnTo>
                    <a:pt x="1426464" y="45720"/>
                  </a:lnTo>
                  <a:lnTo>
                    <a:pt x="1426464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268224" y="1187195"/>
              <a:ext cx="1426845" cy="45720"/>
            </a:xfrm>
            <a:custGeom>
              <a:avLst/>
              <a:gdLst/>
              <a:ahLst/>
              <a:cxnLst/>
              <a:rect l="l" t="t" r="r" b="b"/>
              <a:pathLst>
                <a:path w="1426845" h="45719">
                  <a:moveTo>
                    <a:pt x="0" y="45720"/>
                  </a:moveTo>
                  <a:lnTo>
                    <a:pt x="1426464" y="45720"/>
                  </a:lnTo>
                  <a:lnTo>
                    <a:pt x="1426464" y="0"/>
                  </a:lnTo>
                  <a:lnTo>
                    <a:pt x="0" y="0"/>
                  </a:lnTo>
                  <a:lnTo>
                    <a:pt x="0" y="45720"/>
                  </a:lnTo>
                  <a:close/>
                </a:path>
              </a:pathLst>
            </a:custGeom>
            <a:ln w="12191">
              <a:solidFill>
                <a:srgbClr val="FFC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0" y="1301352"/>
              <a:ext cx="12192000" cy="4751070"/>
            </a:xfrm>
            <a:custGeom>
              <a:avLst/>
              <a:gdLst/>
              <a:ahLst/>
              <a:cxnLst/>
              <a:rect l="l" t="t" r="r" b="b"/>
              <a:pathLst>
                <a:path w="12192000" h="4751070">
                  <a:moveTo>
                    <a:pt x="0" y="337935"/>
                  </a:moveTo>
                  <a:lnTo>
                    <a:pt x="12191999" y="0"/>
                  </a:lnTo>
                </a:path>
                <a:path w="12192000" h="4751070">
                  <a:moveTo>
                    <a:pt x="0" y="4750671"/>
                  </a:moveTo>
                  <a:lnTo>
                    <a:pt x="12192000" y="4533075"/>
                  </a:lnTo>
                </a:path>
              </a:pathLst>
            </a:custGeom>
            <a:ln w="762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9637776" y="176784"/>
              <a:ext cx="2147570" cy="1876425"/>
            </a:xfrm>
            <a:custGeom>
              <a:avLst/>
              <a:gdLst/>
              <a:ahLst/>
              <a:cxnLst/>
              <a:rect l="l" t="t" r="r" b="b"/>
              <a:pathLst>
                <a:path w="2147570" h="1876425">
                  <a:moveTo>
                    <a:pt x="1073657" y="0"/>
                  </a:moveTo>
                  <a:lnTo>
                    <a:pt x="1021638" y="1081"/>
                  </a:lnTo>
                  <a:lnTo>
                    <a:pt x="970257" y="4294"/>
                  </a:lnTo>
                  <a:lnTo>
                    <a:pt x="919572" y="9588"/>
                  </a:lnTo>
                  <a:lnTo>
                    <a:pt x="869638" y="16914"/>
                  </a:lnTo>
                  <a:lnTo>
                    <a:pt x="820512" y="26224"/>
                  </a:lnTo>
                  <a:lnTo>
                    <a:pt x="772249" y="37468"/>
                  </a:lnTo>
                  <a:lnTo>
                    <a:pt x="724907" y="50597"/>
                  </a:lnTo>
                  <a:lnTo>
                    <a:pt x="678541" y="65562"/>
                  </a:lnTo>
                  <a:lnTo>
                    <a:pt x="633208" y="82313"/>
                  </a:lnTo>
                  <a:lnTo>
                    <a:pt x="588964" y="100802"/>
                  </a:lnTo>
                  <a:lnTo>
                    <a:pt x="545865" y="120979"/>
                  </a:lnTo>
                  <a:lnTo>
                    <a:pt x="503967" y="142796"/>
                  </a:lnTo>
                  <a:lnTo>
                    <a:pt x="463327" y="166203"/>
                  </a:lnTo>
                  <a:lnTo>
                    <a:pt x="424001" y="191151"/>
                  </a:lnTo>
                  <a:lnTo>
                    <a:pt x="386044" y="217590"/>
                  </a:lnTo>
                  <a:lnTo>
                    <a:pt x="349515" y="245472"/>
                  </a:lnTo>
                  <a:lnTo>
                    <a:pt x="314467" y="274748"/>
                  </a:lnTo>
                  <a:lnTo>
                    <a:pt x="280959" y="305368"/>
                  </a:lnTo>
                  <a:lnTo>
                    <a:pt x="249046" y="337284"/>
                  </a:lnTo>
                  <a:lnTo>
                    <a:pt x="218784" y="370445"/>
                  </a:lnTo>
                  <a:lnTo>
                    <a:pt x="190229" y="404803"/>
                  </a:lnTo>
                  <a:lnTo>
                    <a:pt x="163438" y="440310"/>
                  </a:lnTo>
                  <a:lnTo>
                    <a:pt x="138468" y="476914"/>
                  </a:lnTo>
                  <a:lnTo>
                    <a:pt x="115374" y="514569"/>
                  </a:lnTo>
                  <a:lnTo>
                    <a:pt x="94212" y="553223"/>
                  </a:lnTo>
                  <a:lnTo>
                    <a:pt x="75039" y="592829"/>
                  </a:lnTo>
                  <a:lnTo>
                    <a:pt x="57911" y="633337"/>
                  </a:lnTo>
                  <a:lnTo>
                    <a:pt x="42884" y="674698"/>
                  </a:lnTo>
                  <a:lnTo>
                    <a:pt x="30015" y="716862"/>
                  </a:lnTo>
                  <a:lnTo>
                    <a:pt x="19359" y="759782"/>
                  </a:lnTo>
                  <a:lnTo>
                    <a:pt x="10974" y="803406"/>
                  </a:lnTo>
                  <a:lnTo>
                    <a:pt x="4914" y="847687"/>
                  </a:lnTo>
                  <a:lnTo>
                    <a:pt x="1238" y="892575"/>
                  </a:lnTo>
                  <a:lnTo>
                    <a:pt x="0" y="938022"/>
                  </a:lnTo>
                  <a:lnTo>
                    <a:pt x="1238" y="983468"/>
                  </a:lnTo>
                  <a:lnTo>
                    <a:pt x="4914" y="1028356"/>
                  </a:lnTo>
                  <a:lnTo>
                    <a:pt x="10974" y="1072637"/>
                  </a:lnTo>
                  <a:lnTo>
                    <a:pt x="19359" y="1116261"/>
                  </a:lnTo>
                  <a:lnTo>
                    <a:pt x="30015" y="1159181"/>
                  </a:lnTo>
                  <a:lnTo>
                    <a:pt x="42884" y="1201345"/>
                  </a:lnTo>
                  <a:lnTo>
                    <a:pt x="57911" y="1242706"/>
                  </a:lnTo>
                  <a:lnTo>
                    <a:pt x="75039" y="1283214"/>
                  </a:lnTo>
                  <a:lnTo>
                    <a:pt x="94212" y="1322820"/>
                  </a:lnTo>
                  <a:lnTo>
                    <a:pt x="115374" y="1361474"/>
                  </a:lnTo>
                  <a:lnTo>
                    <a:pt x="138468" y="1399129"/>
                  </a:lnTo>
                  <a:lnTo>
                    <a:pt x="163438" y="1435733"/>
                  </a:lnTo>
                  <a:lnTo>
                    <a:pt x="190229" y="1471240"/>
                  </a:lnTo>
                  <a:lnTo>
                    <a:pt x="218784" y="1505598"/>
                  </a:lnTo>
                  <a:lnTo>
                    <a:pt x="249046" y="1538759"/>
                  </a:lnTo>
                  <a:lnTo>
                    <a:pt x="280959" y="1570675"/>
                  </a:lnTo>
                  <a:lnTo>
                    <a:pt x="314467" y="1601295"/>
                  </a:lnTo>
                  <a:lnTo>
                    <a:pt x="349515" y="1630571"/>
                  </a:lnTo>
                  <a:lnTo>
                    <a:pt x="386044" y="1658453"/>
                  </a:lnTo>
                  <a:lnTo>
                    <a:pt x="424001" y="1684892"/>
                  </a:lnTo>
                  <a:lnTo>
                    <a:pt x="463327" y="1709840"/>
                  </a:lnTo>
                  <a:lnTo>
                    <a:pt x="503967" y="1733247"/>
                  </a:lnTo>
                  <a:lnTo>
                    <a:pt x="545865" y="1755064"/>
                  </a:lnTo>
                  <a:lnTo>
                    <a:pt x="588964" y="1775241"/>
                  </a:lnTo>
                  <a:lnTo>
                    <a:pt x="633208" y="1793730"/>
                  </a:lnTo>
                  <a:lnTo>
                    <a:pt x="678541" y="1810481"/>
                  </a:lnTo>
                  <a:lnTo>
                    <a:pt x="724907" y="1825446"/>
                  </a:lnTo>
                  <a:lnTo>
                    <a:pt x="772249" y="1838575"/>
                  </a:lnTo>
                  <a:lnTo>
                    <a:pt x="820512" y="1849819"/>
                  </a:lnTo>
                  <a:lnTo>
                    <a:pt x="869638" y="1859129"/>
                  </a:lnTo>
                  <a:lnTo>
                    <a:pt x="919572" y="1866455"/>
                  </a:lnTo>
                  <a:lnTo>
                    <a:pt x="970257" y="1871749"/>
                  </a:lnTo>
                  <a:lnTo>
                    <a:pt x="1021638" y="1874962"/>
                  </a:lnTo>
                  <a:lnTo>
                    <a:pt x="1073657" y="1876044"/>
                  </a:lnTo>
                  <a:lnTo>
                    <a:pt x="1125677" y="1874962"/>
                  </a:lnTo>
                  <a:lnTo>
                    <a:pt x="1177058" y="1871749"/>
                  </a:lnTo>
                  <a:lnTo>
                    <a:pt x="1227743" y="1866455"/>
                  </a:lnTo>
                  <a:lnTo>
                    <a:pt x="1277677" y="1859129"/>
                  </a:lnTo>
                  <a:lnTo>
                    <a:pt x="1326803" y="1849819"/>
                  </a:lnTo>
                  <a:lnTo>
                    <a:pt x="1375066" y="1838575"/>
                  </a:lnTo>
                  <a:lnTo>
                    <a:pt x="1422408" y="1825446"/>
                  </a:lnTo>
                  <a:lnTo>
                    <a:pt x="1468774" y="1810481"/>
                  </a:lnTo>
                  <a:lnTo>
                    <a:pt x="1514107" y="1793730"/>
                  </a:lnTo>
                  <a:lnTo>
                    <a:pt x="1558351" y="1775241"/>
                  </a:lnTo>
                  <a:lnTo>
                    <a:pt x="1601450" y="1755064"/>
                  </a:lnTo>
                  <a:lnTo>
                    <a:pt x="1643348" y="1733247"/>
                  </a:lnTo>
                  <a:lnTo>
                    <a:pt x="1683988" y="1709840"/>
                  </a:lnTo>
                  <a:lnTo>
                    <a:pt x="1723314" y="1684892"/>
                  </a:lnTo>
                  <a:lnTo>
                    <a:pt x="1761271" y="1658453"/>
                  </a:lnTo>
                  <a:lnTo>
                    <a:pt x="1797800" y="1630571"/>
                  </a:lnTo>
                  <a:lnTo>
                    <a:pt x="1832848" y="1601295"/>
                  </a:lnTo>
                  <a:lnTo>
                    <a:pt x="1866356" y="1570675"/>
                  </a:lnTo>
                  <a:lnTo>
                    <a:pt x="1898269" y="1538759"/>
                  </a:lnTo>
                  <a:lnTo>
                    <a:pt x="1928531" y="1505598"/>
                  </a:lnTo>
                  <a:lnTo>
                    <a:pt x="1957086" y="1471240"/>
                  </a:lnTo>
                  <a:lnTo>
                    <a:pt x="1983877" y="1435733"/>
                  </a:lnTo>
                  <a:lnTo>
                    <a:pt x="2008847" y="1399129"/>
                  </a:lnTo>
                  <a:lnTo>
                    <a:pt x="2031941" y="1361474"/>
                  </a:lnTo>
                  <a:lnTo>
                    <a:pt x="2053103" y="1322820"/>
                  </a:lnTo>
                  <a:lnTo>
                    <a:pt x="2072276" y="1283214"/>
                  </a:lnTo>
                  <a:lnTo>
                    <a:pt x="2089404" y="1242706"/>
                  </a:lnTo>
                  <a:lnTo>
                    <a:pt x="2104431" y="1201345"/>
                  </a:lnTo>
                  <a:lnTo>
                    <a:pt x="2117300" y="1159181"/>
                  </a:lnTo>
                  <a:lnTo>
                    <a:pt x="2127956" y="1116261"/>
                  </a:lnTo>
                  <a:lnTo>
                    <a:pt x="2136341" y="1072637"/>
                  </a:lnTo>
                  <a:lnTo>
                    <a:pt x="2142401" y="1028356"/>
                  </a:lnTo>
                  <a:lnTo>
                    <a:pt x="2146077" y="983468"/>
                  </a:lnTo>
                  <a:lnTo>
                    <a:pt x="2147316" y="938022"/>
                  </a:lnTo>
                  <a:lnTo>
                    <a:pt x="2146077" y="892575"/>
                  </a:lnTo>
                  <a:lnTo>
                    <a:pt x="2142401" y="847687"/>
                  </a:lnTo>
                  <a:lnTo>
                    <a:pt x="2136341" y="803406"/>
                  </a:lnTo>
                  <a:lnTo>
                    <a:pt x="2127956" y="759782"/>
                  </a:lnTo>
                  <a:lnTo>
                    <a:pt x="2117300" y="716862"/>
                  </a:lnTo>
                  <a:lnTo>
                    <a:pt x="2104431" y="674698"/>
                  </a:lnTo>
                  <a:lnTo>
                    <a:pt x="2089404" y="633337"/>
                  </a:lnTo>
                  <a:lnTo>
                    <a:pt x="2072276" y="592829"/>
                  </a:lnTo>
                  <a:lnTo>
                    <a:pt x="2053103" y="553223"/>
                  </a:lnTo>
                  <a:lnTo>
                    <a:pt x="2031941" y="514569"/>
                  </a:lnTo>
                  <a:lnTo>
                    <a:pt x="2008847" y="476914"/>
                  </a:lnTo>
                  <a:lnTo>
                    <a:pt x="1983877" y="440310"/>
                  </a:lnTo>
                  <a:lnTo>
                    <a:pt x="1957086" y="404803"/>
                  </a:lnTo>
                  <a:lnTo>
                    <a:pt x="1928531" y="370445"/>
                  </a:lnTo>
                  <a:lnTo>
                    <a:pt x="1898269" y="337284"/>
                  </a:lnTo>
                  <a:lnTo>
                    <a:pt x="1866356" y="305368"/>
                  </a:lnTo>
                  <a:lnTo>
                    <a:pt x="1832848" y="274748"/>
                  </a:lnTo>
                  <a:lnTo>
                    <a:pt x="1797800" y="245472"/>
                  </a:lnTo>
                  <a:lnTo>
                    <a:pt x="1761271" y="217590"/>
                  </a:lnTo>
                  <a:lnTo>
                    <a:pt x="1723314" y="191151"/>
                  </a:lnTo>
                  <a:lnTo>
                    <a:pt x="1683988" y="166203"/>
                  </a:lnTo>
                  <a:lnTo>
                    <a:pt x="1643348" y="142796"/>
                  </a:lnTo>
                  <a:lnTo>
                    <a:pt x="1601450" y="120979"/>
                  </a:lnTo>
                  <a:lnTo>
                    <a:pt x="1558351" y="100802"/>
                  </a:lnTo>
                  <a:lnTo>
                    <a:pt x="1514107" y="82313"/>
                  </a:lnTo>
                  <a:lnTo>
                    <a:pt x="1468774" y="65562"/>
                  </a:lnTo>
                  <a:lnTo>
                    <a:pt x="1422408" y="50597"/>
                  </a:lnTo>
                  <a:lnTo>
                    <a:pt x="1375066" y="37468"/>
                  </a:lnTo>
                  <a:lnTo>
                    <a:pt x="1326803" y="26224"/>
                  </a:lnTo>
                  <a:lnTo>
                    <a:pt x="1277677" y="16914"/>
                  </a:lnTo>
                  <a:lnTo>
                    <a:pt x="1227743" y="9588"/>
                  </a:lnTo>
                  <a:lnTo>
                    <a:pt x="1177058" y="4294"/>
                  </a:lnTo>
                  <a:lnTo>
                    <a:pt x="1125677" y="1081"/>
                  </a:lnTo>
                  <a:lnTo>
                    <a:pt x="10736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9637776" y="176784"/>
              <a:ext cx="2147570" cy="1876425"/>
            </a:xfrm>
            <a:custGeom>
              <a:avLst/>
              <a:gdLst/>
              <a:ahLst/>
              <a:cxnLst/>
              <a:rect l="l" t="t" r="r" b="b"/>
              <a:pathLst>
                <a:path w="2147570" h="1876425">
                  <a:moveTo>
                    <a:pt x="0" y="938022"/>
                  </a:moveTo>
                  <a:lnTo>
                    <a:pt x="1238" y="892575"/>
                  </a:lnTo>
                  <a:lnTo>
                    <a:pt x="4914" y="847687"/>
                  </a:lnTo>
                  <a:lnTo>
                    <a:pt x="10974" y="803406"/>
                  </a:lnTo>
                  <a:lnTo>
                    <a:pt x="19359" y="759782"/>
                  </a:lnTo>
                  <a:lnTo>
                    <a:pt x="30015" y="716862"/>
                  </a:lnTo>
                  <a:lnTo>
                    <a:pt x="42884" y="674698"/>
                  </a:lnTo>
                  <a:lnTo>
                    <a:pt x="57911" y="633337"/>
                  </a:lnTo>
                  <a:lnTo>
                    <a:pt x="75039" y="592829"/>
                  </a:lnTo>
                  <a:lnTo>
                    <a:pt x="94212" y="553223"/>
                  </a:lnTo>
                  <a:lnTo>
                    <a:pt x="115374" y="514569"/>
                  </a:lnTo>
                  <a:lnTo>
                    <a:pt x="138468" y="476914"/>
                  </a:lnTo>
                  <a:lnTo>
                    <a:pt x="163438" y="440310"/>
                  </a:lnTo>
                  <a:lnTo>
                    <a:pt x="190229" y="404803"/>
                  </a:lnTo>
                  <a:lnTo>
                    <a:pt x="218784" y="370445"/>
                  </a:lnTo>
                  <a:lnTo>
                    <a:pt x="249046" y="337284"/>
                  </a:lnTo>
                  <a:lnTo>
                    <a:pt x="280959" y="305368"/>
                  </a:lnTo>
                  <a:lnTo>
                    <a:pt x="314467" y="274748"/>
                  </a:lnTo>
                  <a:lnTo>
                    <a:pt x="349515" y="245472"/>
                  </a:lnTo>
                  <a:lnTo>
                    <a:pt x="386044" y="217590"/>
                  </a:lnTo>
                  <a:lnTo>
                    <a:pt x="424001" y="191151"/>
                  </a:lnTo>
                  <a:lnTo>
                    <a:pt x="463327" y="166203"/>
                  </a:lnTo>
                  <a:lnTo>
                    <a:pt x="503967" y="142796"/>
                  </a:lnTo>
                  <a:lnTo>
                    <a:pt x="545865" y="120979"/>
                  </a:lnTo>
                  <a:lnTo>
                    <a:pt x="588964" y="100802"/>
                  </a:lnTo>
                  <a:lnTo>
                    <a:pt x="633208" y="82313"/>
                  </a:lnTo>
                  <a:lnTo>
                    <a:pt x="678541" y="65562"/>
                  </a:lnTo>
                  <a:lnTo>
                    <a:pt x="724907" y="50597"/>
                  </a:lnTo>
                  <a:lnTo>
                    <a:pt x="772249" y="37468"/>
                  </a:lnTo>
                  <a:lnTo>
                    <a:pt x="820512" y="26224"/>
                  </a:lnTo>
                  <a:lnTo>
                    <a:pt x="869638" y="16914"/>
                  </a:lnTo>
                  <a:lnTo>
                    <a:pt x="919572" y="9588"/>
                  </a:lnTo>
                  <a:lnTo>
                    <a:pt x="970257" y="4294"/>
                  </a:lnTo>
                  <a:lnTo>
                    <a:pt x="1021638" y="1081"/>
                  </a:lnTo>
                  <a:lnTo>
                    <a:pt x="1073657" y="0"/>
                  </a:lnTo>
                  <a:lnTo>
                    <a:pt x="1125677" y="1081"/>
                  </a:lnTo>
                  <a:lnTo>
                    <a:pt x="1177058" y="4294"/>
                  </a:lnTo>
                  <a:lnTo>
                    <a:pt x="1227743" y="9588"/>
                  </a:lnTo>
                  <a:lnTo>
                    <a:pt x="1277677" y="16914"/>
                  </a:lnTo>
                  <a:lnTo>
                    <a:pt x="1326803" y="26224"/>
                  </a:lnTo>
                  <a:lnTo>
                    <a:pt x="1375066" y="37468"/>
                  </a:lnTo>
                  <a:lnTo>
                    <a:pt x="1422408" y="50597"/>
                  </a:lnTo>
                  <a:lnTo>
                    <a:pt x="1468774" y="65562"/>
                  </a:lnTo>
                  <a:lnTo>
                    <a:pt x="1514107" y="82313"/>
                  </a:lnTo>
                  <a:lnTo>
                    <a:pt x="1558351" y="100802"/>
                  </a:lnTo>
                  <a:lnTo>
                    <a:pt x="1601450" y="120979"/>
                  </a:lnTo>
                  <a:lnTo>
                    <a:pt x="1643348" y="142796"/>
                  </a:lnTo>
                  <a:lnTo>
                    <a:pt x="1683988" y="166203"/>
                  </a:lnTo>
                  <a:lnTo>
                    <a:pt x="1723314" y="191151"/>
                  </a:lnTo>
                  <a:lnTo>
                    <a:pt x="1761271" y="217590"/>
                  </a:lnTo>
                  <a:lnTo>
                    <a:pt x="1797800" y="245472"/>
                  </a:lnTo>
                  <a:lnTo>
                    <a:pt x="1832848" y="274748"/>
                  </a:lnTo>
                  <a:lnTo>
                    <a:pt x="1866356" y="305368"/>
                  </a:lnTo>
                  <a:lnTo>
                    <a:pt x="1898269" y="337284"/>
                  </a:lnTo>
                  <a:lnTo>
                    <a:pt x="1928531" y="370445"/>
                  </a:lnTo>
                  <a:lnTo>
                    <a:pt x="1957086" y="404803"/>
                  </a:lnTo>
                  <a:lnTo>
                    <a:pt x="1983877" y="440310"/>
                  </a:lnTo>
                  <a:lnTo>
                    <a:pt x="2008847" y="476914"/>
                  </a:lnTo>
                  <a:lnTo>
                    <a:pt x="2031941" y="514569"/>
                  </a:lnTo>
                  <a:lnTo>
                    <a:pt x="2053103" y="553223"/>
                  </a:lnTo>
                  <a:lnTo>
                    <a:pt x="2072276" y="592829"/>
                  </a:lnTo>
                  <a:lnTo>
                    <a:pt x="2089404" y="633337"/>
                  </a:lnTo>
                  <a:lnTo>
                    <a:pt x="2104431" y="674698"/>
                  </a:lnTo>
                  <a:lnTo>
                    <a:pt x="2117300" y="716862"/>
                  </a:lnTo>
                  <a:lnTo>
                    <a:pt x="2127956" y="759782"/>
                  </a:lnTo>
                  <a:lnTo>
                    <a:pt x="2136341" y="803406"/>
                  </a:lnTo>
                  <a:lnTo>
                    <a:pt x="2142401" y="847687"/>
                  </a:lnTo>
                  <a:lnTo>
                    <a:pt x="2146077" y="892575"/>
                  </a:lnTo>
                  <a:lnTo>
                    <a:pt x="2147316" y="938022"/>
                  </a:lnTo>
                  <a:lnTo>
                    <a:pt x="2146077" y="983468"/>
                  </a:lnTo>
                  <a:lnTo>
                    <a:pt x="2142401" y="1028356"/>
                  </a:lnTo>
                  <a:lnTo>
                    <a:pt x="2136341" y="1072637"/>
                  </a:lnTo>
                  <a:lnTo>
                    <a:pt x="2127956" y="1116261"/>
                  </a:lnTo>
                  <a:lnTo>
                    <a:pt x="2117300" y="1159181"/>
                  </a:lnTo>
                  <a:lnTo>
                    <a:pt x="2104431" y="1201345"/>
                  </a:lnTo>
                  <a:lnTo>
                    <a:pt x="2089404" y="1242706"/>
                  </a:lnTo>
                  <a:lnTo>
                    <a:pt x="2072276" y="1283214"/>
                  </a:lnTo>
                  <a:lnTo>
                    <a:pt x="2053103" y="1322820"/>
                  </a:lnTo>
                  <a:lnTo>
                    <a:pt x="2031941" y="1361474"/>
                  </a:lnTo>
                  <a:lnTo>
                    <a:pt x="2008847" y="1399129"/>
                  </a:lnTo>
                  <a:lnTo>
                    <a:pt x="1983877" y="1435733"/>
                  </a:lnTo>
                  <a:lnTo>
                    <a:pt x="1957086" y="1471240"/>
                  </a:lnTo>
                  <a:lnTo>
                    <a:pt x="1928531" y="1505598"/>
                  </a:lnTo>
                  <a:lnTo>
                    <a:pt x="1898269" y="1538759"/>
                  </a:lnTo>
                  <a:lnTo>
                    <a:pt x="1866356" y="1570675"/>
                  </a:lnTo>
                  <a:lnTo>
                    <a:pt x="1832848" y="1601295"/>
                  </a:lnTo>
                  <a:lnTo>
                    <a:pt x="1797800" y="1630571"/>
                  </a:lnTo>
                  <a:lnTo>
                    <a:pt x="1761271" y="1658453"/>
                  </a:lnTo>
                  <a:lnTo>
                    <a:pt x="1723314" y="1684892"/>
                  </a:lnTo>
                  <a:lnTo>
                    <a:pt x="1683988" y="1709840"/>
                  </a:lnTo>
                  <a:lnTo>
                    <a:pt x="1643348" y="1733247"/>
                  </a:lnTo>
                  <a:lnTo>
                    <a:pt x="1601450" y="1755064"/>
                  </a:lnTo>
                  <a:lnTo>
                    <a:pt x="1558351" y="1775241"/>
                  </a:lnTo>
                  <a:lnTo>
                    <a:pt x="1514107" y="1793730"/>
                  </a:lnTo>
                  <a:lnTo>
                    <a:pt x="1468774" y="1810481"/>
                  </a:lnTo>
                  <a:lnTo>
                    <a:pt x="1422408" y="1825446"/>
                  </a:lnTo>
                  <a:lnTo>
                    <a:pt x="1375066" y="1838575"/>
                  </a:lnTo>
                  <a:lnTo>
                    <a:pt x="1326803" y="1849819"/>
                  </a:lnTo>
                  <a:lnTo>
                    <a:pt x="1277677" y="1859129"/>
                  </a:lnTo>
                  <a:lnTo>
                    <a:pt x="1227743" y="1866455"/>
                  </a:lnTo>
                  <a:lnTo>
                    <a:pt x="1177058" y="1871749"/>
                  </a:lnTo>
                  <a:lnTo>
                    <a:pt x="1125677" y="1874962"/>
                  </a:lnTo>
                  <a:lnTo>
                    <a:pt x="1073657" y="1876044"/>
                  </a:lnTo>
                  <a:lnTo>
                    <a:pt x="1021638" y="1874962"/>
                  </a:lnTo>
                  <a:lnTo>
                    <a:pt x="970257" y="1871749"/>
                  </a:lnTo>
                  <a:lnTo>
                    <a:pt x="919572" y="1866455"/>
                  </a:lnTo>
                  <a:lnTo>
                    <a:pt x="869638" y="1859129"/>
                  </a:lnTo>
                  <a:lnTo>
                    <a:pt x="820512" y="1849819"/>
                  </a:lnTo>
                  <a:lnTo>
                    <a:pt x="772249" y="1838575"/>
                  </a:lnTo>
                  <a:lnTo>
                    <a:pt x="724907" y="1825446"/>
                  </a:lnTo>
                  <a:lnTo>
                    <a:pt x="678541" y="1810481"/>
                  </a:lnTo>
                  <a:lnTo>
                    <a:pt x="633208" y="1793730"/>
                  </a:lnTo>
                  <a:lnTo>
                    <a:pt x="588964" y="1775241"/>
                  </a:lnTo>
                  <a:lnTo>
                    <a:pt x="545865" y="1755064"/>
                  </a:lnTo>
                  <a:lnTo>
                    <a:pt x="503967" y="1733247"/>
                  </a:lnTo>
                  <a:lnTo>
                    <a:pt x="463327" y="1709840"/>
                  </a:lnTo>
                  <a:lnTo>
                    <a:pt x="424001" y="1684892"/>
                  </a:lnTo>
                  <a:lnTo>
                    <a:pt x="386044" y="1658453"/>
                  </a:lnTo>
                  <a:lnTo>
                    <a:pt x="349515" y="1630571"/>
                  </a:lnTo>
                  <a:lnTo>
                    <a:pt x="314467" y="1601295"/>
                  </a:lnTo>
                  <a:lnTo>
                    <a:pt x="280959" y="1570675"/>
                  </a:lnTo>
                  <a:lnTo>
                    <a:pt x="249046" y="1538759"/>
                  </a:lnTo>
                  <a:lnTo>
                    <a:pt x="218784" y="1505598"/>
                  </a:lnTo>
                  <a:lnTo>
                    <a:pt x="190229" y="1471240"/>
                  </a:lnTo>
                  <a:lnTo>
                    <a:pt x="163438" y="1435733"/>
                  </a:lnTo>
                  <a:lnTo>
                    <a:pt x="138468" y="1399129"/>
                  </a:lnTo>
                  <a:lnTo>
                    <a:pt x="115374" y="1361474"/>
                  </a:lnTo>
                  <a:lnTo>
                    <a:pt x="94212" y="1322820"/>
                  </a:lnTo>
                  <a:lnTo>
                    <a:pt x="75039" y="1283214"/>
                  </a:lnTo>
                  <a:lnTo>
                    <a:pt x="57911" y="1242706"/>
                  </a:lnTo>
                  <a:lnTo>
                    <a:pt x="42884" y="1201345"/>
                  </a:lnTo>
                  <a:lnTo>
                    <a:pt x="30015" y="1159181"/>
                  </a:lnTo>
                  <a:lnTo>
                    <a:pt x="19359" y="1116261"/>
                  </a:lnTo>
                  <a:lnTo>
                    <a:pt x="10974" y="1072637"/>
                  </a:lnTo>
                  <a:lnTo>
                    <a:pt x="4914" y="1028356"/>
                  </a:lnTo>
                  <a:lnTo>
                    <a:pt x="1238" y="983468"/>
                  </a:lnTo>
                  <a:lnTo>
                    <a:pt x="0" y="938022"/>
                  </a:lnTo>
                  <a:close/>
                </a:path>
              </a:pathLst>
            </a:custGeom>
            <a:ln w="76200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31552" y="487679"/>
              <a:ext cx="1159763" cy="1240536"/>
            </a:xfrm>
            <a:prstGeom prst="rect">
              <a:avLst/>
            </a:prstGeom>
          </p:spPr>
        </p:pic>
      </p:grpSp>
      <p:sp>
        <p:nvSpPr>
          <p:cNvPr id="19" name="object 19"/>
          <p:cNvSpPr txBox="1"/>
          <p:nvPr/>
        </p:nvSpPr>
        <p:spPr>
          <a:xfrm>
            <a:off x="10274045" y="6355486"/>
            <a:ext cx="17538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>
                <a:solidFill>
                  <a:srgbClr val="FFFFFF"/>
                </a:solidFill>
                <a:latin typeface="Calibri"/>
                <a:cs typeface="Calibri"/>
              </a:rPr>
              <a:t>Thakehamps.co.uk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8739" y="6051600"/>
            <a:ext cx="551370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1">
                <a:solidFill>
                  <a:srgbClr val="FFFFFF"/>
                </a:solidFill>
                <a:latin typeface="Calibri"/>
                <a:cs typeface="Calibri"/>
              </a:rPr>
              <a:t>EXCELLENCE.</a:t>
            </a:r>
            <a:r>
              <a:rPr sz="4800" b="1" spc="-2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800" spc="-114">
                <a:solidFill>
                  <a:srgbClr val="FFFFFF"/>
                </a:solidFill>
                <a:latin typeface="Calibri"/>
                <a:cs typeface="Calibri"/>
              </a:rPr>
              <a:t>ALWAYS.</a:t>
            </a:r>
            <a:endParaRPr sz="4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rew Neck School Sweatshirt (Superior Quality)">
            <a:extLst>
              <a:ext uri="{FF2B5EF4-FFF2-40B4-BE49-F238E27FC236}">
                <a16:creationId xmlns:a16="http://schemas.microsoft.com/office/drawing/2014/main" id="{F74F0BB0-6766-A473-F209-10DC290367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9176" y="367284"/>
            <a:ext cx="6428232" cy="642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5CB7AAB-F459-B9D4-39C8-CD71F61C4F4D}"/>
              </a:ext>
            </a:extLst>
          </p:cNvPr>
          <p:cNvSpPr txBox="1"/>
          <p:nvPr/>
        </p:nvSpPr>
        <p:spPr>
          <a:xfrm>
            <a:off x="164592" y="210312"/>
            <a:ext cx="5175504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MAIN UNIFORM ITEM</a:t>
            </a:r>
          </a:p>
          <a:p>
            <a:endParaRPr lang="en-GB" dirty="0"/>
          </a:p>
          <a:p>
            <a:pPr algn="just"/>
            <a:r>
              <a:rPr lang="en-GB" dirty="0"/>
              <a:t>Main items are those which form the main uniform.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A family can choose between a jumper or a cardigan (or have both). But, this top item must have the school logo on it. This is the only item of uniform that will need to have a logo. 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Government guidelines state schools can request up to three items have a logo. </a:t>
            </a:r>
          </a:p>
          <a:p>
            <a:endParaRPr lang="en-GB" dirty="0"/>
          </a:p>
          <a:p>
            <a:r>
              <a:rPr lang="en-GB" b="1" dirty="0"/>
              <a:t>Jumper details: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Navy colour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Round collar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Jersey material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Unisex fit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School logo embroidered onto it.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Will be available from our selected supplier.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Those in receipt of pupil premium will receive funding support towards the cost of uniform.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When available, we will also carry out second hand uniform sales. </a:t>
            </a:r>
          </a:p>
          <a:p>
            <a:endParaRPr lang="en-GB" dirty="0"/>
          </a:p>
        </p:txBody>
      </p:sp>
      <p:sp>
        <p:nvSpPr>
          <p:cNvPr id="2" name="AutoShape 2" descr="Image preview">
            <a:extLst>
              <a:ext uri="{FF2B5EF4-FFF2-40B4-BE49-F238E27FC236}">
                <a16:creationId xmlns:a16="http://schemas.microsoft.com/office/drawing/2014/main" id="{E120469E-3814-8521-9CC0-576918DCD58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6E9576A-89C7-8DB2-724F-5BCB1909C9A7}"/>
              </a:ext>
            </a:extLst>
          </p:cNvPr>
          <p:cNvSpPr/>
          <p:nvPr/>
        </p:nvSpPr>
        <p:spPr>
          <a:xfrm>
            <a:off x="9267894" y="2038582"/>
            <a:ext cx="688397" cy="643658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8480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60A2D2-8D2F-A7A3-89D3-23F8998EE8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One+All Woodbank Boys' &amp; Girls' School Cardigan In Navy Blue - School  Uniform Shop">
            <a:extLst>
              <a:ext uri="{FF2B5EF4-FFF2-40B4-BE49-F238E27FC236}">
                <a16:creationId xmlns:a16="http://schemas.microsoft.com/office/drawing/2014/main" id="{02F06D36-101C-5333-5C78-5712A9C13F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-621792"/>
            <a:ext cx="5678424" cy="8517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4CE06151-9EEF-4696-C39D-F9C4244FC462}"/>
              </a:ext>
            </a:extLst>
          </p:cNvPr>
          <p:cNvSpPr/>
          <p:nvPr/>
        </p:nvSpPr>
        <p:spPr>
          <a:xfrm>
            <a:off x="9377622" y="2322046"/>
            <a:ext cx="688397" cy="643658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0E3340-A02A-642D-FF7A-6888D6E6ED44}"/>
              </a:ext>
            </a:extLst>
          </p:cNvPr>
          <p:cNvSpPr txBox="1"/>
          <p:nvPr/>
        </p:nvSpPr>
        <p:spPr>
          <a:xfrm>
            <a:off x="164592" y="210312"/>
            <a:ext cx="5175504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MAIN UNIFORM ITEM</a:t>
            </a:r>
          </a:p>
          <a:p>
            <a:endParaRPr lang="en-GB" dirty="0"/>
          </a:p>
          <a:p>
            <a:pPr algn="just"/>
            <a:r>
              <a:rPr lang="en-GB" dirty="0"/>
              <a:t>Main items are those which form the main uniform.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A family can choose between a jumper or a cardigan (or have both). But, this top item must have the school logo on it. This is the </a:t>
            </a:r>
            <a:r>
              <a:rPr lang="en-GB" u="sng" dirty="0"/>
              <a:t>only</a:t>
            </a:r>
            <a:r>
              <a:rPr lang="en-GB" dirty="0"/>
              <a:t> item of uniform that will need to have a logo. 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Government guidelines state schools can request up to three items have a logo. </a:t>
            </a:r>
          </a:p>
          <a:p>
            <a:endParaRPr lang="en-GB" dirty="0"/>
          </a:p>
          <a:p>
            <a:r>
              <a:rPr lang="en-GB" b="1" dirty="0"/>
              <a:t>Cardigan details: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Navy colour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Jersey material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Unisex fit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School logo embroidered onto it.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Will be available from our selected supplier.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Those in receipt of pupil premium will receive funding support towards the cost of uniform.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When available, we will also carry out second hand uniform sales.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71102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49FC78-723B-A6BE-A05D-A89061B88B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RANT SCHOOL Embroidered Navy Polo Shirt">
            <a:extLst>
              <a:ext uri="{FF2B5EF4-FFF2-40B4-BE49-F238E27FC236}">
                <a16:creationId xmlns:a16="http://schemas.microsoft.com/office/drawing/2014/main" id="{0B96DB46-0264-DA47-7459-9690B831C3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784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CCF8E196-15B0-B986-6B32-99F744309313}"/>
              </a:ext>
            </a:extLst>
          </p:cNvPr>
          <p:cNvSpPr/>
          <p:nvPr/>
        </p:nvSpPr>
        <p:spPr>
          <a:xfrm>
            <a:off x="9414198" y="1837414"/>
            <a:ext cx="688397" cy="643658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A07BFAD-9119-F1AD-DFB4-5F9A89246BDA}"/>
              </a:ext>
            </a:extLst>
          </p:cNvPr>
          <p:cNvSpPr txBox="1"/>
          <p:nvPr/>
        </p:nvSpPr>
        <p:spPr>
          <a:xfrm>
            <a:off x="164592" y="210312"/>
            <a:ext cx="5175504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MAIN UNIFORM ITEM</a:t>
            </a:r>
          </a:p>
          <a:p>
            <a:endParaRPr lang="en-GB" dirty="0"/>
          </a:p>
          <a:p>
            <a:pPr algn="just"/>
            <a:r>
              <a:rPr lang="en-GB" dirty="0"/>
              <a:t>Main items are those which form the main uniform.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Under the jumper or cardigan, pupils will need to wear a navy polo t-shirt. This can have the logo or be plain. </a:t>
            </a:r>
          </a:p>
          <a:p>
            <a:endParaRPr lang="en-GB" dirty="0"/>
          </a:p>
          <a:p>
            <a:r>
              <a:rPr lang="en-GB" b="1" dirty="0"/>
              <a:t>Polo t-shirt details: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Navy colour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Polo t-shirt with a collar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School logo embroidered onto it or plain.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Logo versions will be available from our selected supplier.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Plain versions can be bought from any retailer, </a:t>
            </a:r>
            <a:r>
              <a:rPr lang="en-GB" dirty="0" err="1"/>
              <a:t>e.g</a:t>
            </a:r>
            <a:r>
              <a:rPr lang="en-GB" dirty="0"/>
              <a:t>: supermarket.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Those in receipt of pupil premium will receive funding support towards the cost of uniform.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When available, we will also carry out second hand uniform sales.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9271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B8D121-3937-8B64-BC52-A5562D47E6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Boys Karl School Trousers - Grey">
            <a:extLst>
              <a:ext uri="{FF2B5EF4-FFF2-40B4-BE49-F238E27FC236}">
                <a16:creationId xmlns:a16="http://schemas.microsoft.com/office/drawing/2014/main" id="{6426CBC4-D01D-0662-DA6A-E055DE1DDC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21" y="2444835"/>
            <a:ext cx="1657481" cy="2486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Boy's Grey Shorts | Forsters School Outfitters Ltd - Forsters School  Outfitters (Sittingbourne)">
            <a:extLst>
              <a:ext uri="{FF2B5EF4-FFF2-40B4-BE49-F238E27FC236}">
                <a16:creationId xmlns:a16="http://schemas.microsoft.com/office/drawing/2014/main" id="{04FC3749-8CC8-7AE7-BF82-F310EA40C3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483" y="2850841"/>
            <a:ext cx="1754326" cy="1754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Girls Pleated School Skirt – David Luke Ltd">
            <a:extLst>
              <a:ext uri="{FF2B5EF4-FFF2-40B4-BE49-F238E27FC236}">
                <a16:creationId xmlns:a16="http://schemas.microsoft.com/office/drawing/2014/main" id="{859BB85D-D09E-FC01-AA16-54FA41801F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6293" y="2850841"/>
            <a:ext cx="1754326" cy="1754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The Very Collection Girls 2 Pack Pleat Pinafore School Dresses - Grey | Very">
            <a:extLst>
              <a:ext uri="{FF2B5EF4-FFF2-40B4-BE49-F238E27FC236}">
                <a16:creationId xmlns:a16="http://schemas.microsoft.com/office/drawing/2014/main" id="{3940E254-0485-60C7-25CE-C5D4ED67E0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107" y="2310931"/>
            <a:ext cx="2021959" cy="2695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16A8737-CB2A-696C-EF00-028E611DEF16}"/>
              </a:ext>
            </a:extLst>
          </p:cNvPr>
          <p:cNvSpPr txBox="1"/>
          <p:nvPr/>
        </p:nvSpPr>
        <p:spPr>
          <a:xfrm>
            <a:off x="164592" y="210312"/>
            <a:ext cx="117317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MAIN UNIFORM ITEM</a:t>
            </a:r>
          </a:p>
          <a:p>
            <a:endParaRPr lang="en-GB" dirty="0"/>
          </a:p>
          <a:p>
            <a:r>
              <a:rPr lang="en-GB" dirty="0"/>
              <a:t>Main items are those which form the main uniform.</a:t>
            </a:r>
          </a:p>
          <a:p>
            <a:pPr algn="just"/>
            <a:r>
              <a:rPr lang="en-GB" dirty="0"/>
              <a:t>Pupils can choose between: charcoal trousers, charcoal shorts, charcoal skirt, charcoal pinafore or a navy-blue summer dress/playsuit. These do not need to have a logo and can be bought from any supplier or shop. </a:t>
            </a:r>
          </a:p>
          <a:p>
            <a:pPr algn="just"/>
            <a:r>
              <a:rPr lang="en-GB" dirty="0"/>
              <a:t>Pupils can also choose to wear a navy fleece on top of their uniform. It can be plain and purchased from any retailer or a logo version purchased from our supplier.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976682-DD5E-AC4A-7B52-B54C6E0F5FF5}"/>
              </a:ext>
            </a:extLst>
          </p:cNvPr>
          <p:cNvSpPr txBox="1"/>
          <p:nvPr/>
        </p:nvSpPr>
        <p:spPr>
          <a:xfrm>
            <a:off x="147828" y="5214371"/>
            <a:ext cx="118963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 addition: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Black polishable shoes, </a:t>
            </a:r>
            <a:r>
              <a:rPr lang="en-GB"/>
              <a:t>small black/navy </a:t>
            </a:r>
            <a:r>
              <a:rPr lang="en-GB" dirty="0"/>
              <a:t>hair accessories, black/navy socks or tights.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No jewellery outside of that required for religious or cultural reasons. Ear piercings must be taped up. Items such as a watch are allowed.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Pupils in Franklin Class can bring in a pencil case and own stationery.  </a:t>
            </a:r>
          </a:p>
        </p:txBody>
      </p:sp>
      <p:pic>
        <p:nvPicPr>
          <p:cNvPr id="2" name="Picture 2" descr="SUMMER DRESS GINGHAM - NAVY">
            <a:extLst>
              <a:ext uri="{FF2B5EF4-FFF2-40B4-BE49-F238E27FC236}">
                <a16:creationId xmlns:a16="http://schemas.microsoft.com/office/drawing/2014/main" id="{9D7E3A8B-99F0-0CE6-668B-E682D3F1F3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917" y="2381943"/>
            <a:ext cx="2507795" cy="2507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uy Navy Zip Front Cotton Rich Gingham School Playsuit (3-14yrs) from the  Next UK online shop">
            <a:extLst>
              <a:ext uri="{FF2B5EF4-FFF2-40B4-BE49-F238E27FC236}">
                <a16:creationId xmlns:a16="http://schemas.microsoft.com/office/drawing/2014/main" id="{BB380A77-2DA1-3FCF-633A-D5EDFFD77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8861" y="2459065"/>
            <a:ext cx="1745311" cy="2327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ort Melrose Fleece Jacket">
            <a:extLst>
              <a:ext uri="{FF2B5EF4-FFF2-40B4-BE49-F238E27FC236}">
                <a16:creationId xmlns:a16="http://schemas.microsoft.com/office/drawing/2014/main" id="{C39B2E2E-9C68-20BC-FED3-39CFEE304D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0604" y="2586681"/>
            <a:ext cx="1657481" cy="2071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82124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6894CB-23AB-DA3D-4716-DAE11C0B2C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RANT SCHOOL Embroidered Navy Polo Shirt">
            <a:extLst>
              <a:ext uri="{FF2B5EF4-FFF2-40B4-BE49-F238E27FC236}">
                <a16:creationId xmlns:a16="http://schemas.microsoft.com/office/drawing/2014/main" id="{8504447E-318E-C924-A687-9E1B060D44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784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744AEF43-65CC-BA81-2AC3-49A84C9B25C2}"/>
              </a:ext>
            </a:extLst>
          </p:cNvPr>
          <p:cNvSpPr/>
          <p:nvPr/>
        </p:nvSpPr>
        <p:spPr>
          <a:xfrm>
            <a:off x="9414198" y="1837414"/>
            <a:ext cx="688397" cy="643658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7125CCE-135A-968C-11C3-BE8154AD704F}"/>
              </a:ext>
            </a:extLst>
          </p:cNvPr>
          <p:cNvSpPr txBox="1"/>
          <p:nvPr/>
        </p:nvSpPr>
        <p:spPr>
          <a:xfrm>
            <a:off x="164592" y="210312"/>
            <a:ext cx="7918704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PE AND SPORTS UNIFORM</a:t>
            </a:r>
          </a:p>
          <a:p>
            <a:endParaRPr lang="en-GB" dirty="0"/>
          </a:p>
          <a:p>
            <a:r>
              <a:rPr lang="en-GB" dirty="0"/>
              <a:t>The sports uniform has been designed to look very similar </a:t>
            </a:r>
          </a:p>
          <a:p>
            <a:r>
              <a:rPr lang="en-GB" dirty="0"/>
              <a:t>to the main uniform. This is to ensure pupils always look smart </a:t>
            </a:r>
          </a:p>
          <a:p>
            <a:r>
              <a:rPr lang="en-GB" dirty="0"/>
              <a:t>and to make sure that all pupils are wearing similar items. It also</a:t>
            </a:r>
          </a:p>
          <a:p>
            <a:r>
              <a:rPr lang="en-GB" dirty="0"/>
              <a:t>has been designed to be similar to an ‘active style’ uniform to </a:t>
            </a:r>
          </a:p>
          <a:p>
            <a:r>
              <a:rPr lang="en-GB" dirty="0"/>
              <a:t>enable pupils to feel comfortable wearing it all day.  </a:t>
            </a:r>
          </a:p>
          <a:p>
            <a:endParaRPr lang="en-GB" dirty="0"/>
          </a:p>
          <a:p>
            <a:r>
              <a:rPr lang="en-GB" dirty="0"/>
              <a:t>Families can choose to use the same items from the main </a:t>
            </a:r>
          </a:p>
          <a:p>
            <a:r>
              <a:rPr lang="en-GB" dirty="0"/>
              <a:t>uniform in order to save costs or buy completely separate sets. </a:t>
            </a:r>
          </a:p>
          <a:p>
            <a:endParaRPr lang="en-GB" dirty="0"/>
          </a:p>
          <a:p>
            <a:r>
              <a:rPr lang="en-GB" dirty="0"/>
              <a:t>Items that must be worn on PE days: 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 school jumper or cardigan (with a logo)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Navy blue polo t-shirt (with or without logo)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Sports trainers (can be any colour)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Plain black shorts, or…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Plain black jogging bottoms, or…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Plain black sports skirt, or…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Plain black sports leggings.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dirty="0"/>
              <a:t>Items must not be tight to the point of revealing and skirts/shorts </a:t>
            </a:r>
          </a:p>
          <a:p>
            <a:r>
              <a:rPr lang="en-GB" dirty="0"/>
              <a:t>must be of an acceptable length. </a:t>
            </a:r>
          </a:p>
        </p:txBody>
      </p:sp>
    </p:spTree>
    <p:extLst>
      <p:ext uri="{BB962C8B-B14F-4D97-AF65-F5344CB8AC3E}">
        <p14:creationId xmlns:p14="http://schemas.microsoft.com/office/powerpoint/2010/main" val="3281822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logo with a tree and text&#10;&#10;AI-generated content may be incorrect.">
            <a:extLst>
              <a:ext uri="{FF2B5EF4-FFF2-40B4-BE49-F238E27FC236}">
                <a16:creationId xmlns:a16="http://schemas.microsoft.com/office/drawing/2014/main" id="{FDB72B3C-68EF-AFDC-E27E-5C31AF1A91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385"/>
            <a:ext cx="12192000" cy="6817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2141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6726BB94935E47B1B8BE0F7195D56F" ma:contentTypeVersion="13" ma:contentTypeDescription="Create a new document." ma:contentTypeScope="" ma:versionID="f15ad74be111e9ae0b8152ccf89ab125">
  <xsd:schema xmlns:xsd="http://www.w3.org/2001/XMLSchema" xmlns:xs="http://www.w3.org/2001/XMLSchema" xmlns:p="http://schemas.microsoft.com/office/2006/metadata/properties" xmlns:ns2="4196d3ec-8235-4c46-87d7-f93a1849ae44" xmlns:ns3="f6869c4e-1df9-4c10-88f4-28e34a79069f" targetNamespace="http://schemas.microsoft.com/office/2006/metadata/properties" ma:root="true" ma:fieldsID="4061e35bd9315ad90cf6f1ec0c850faf" ns2:_="" ns3:_="">
    <xsd:import namespace="4196d3ec-8235-4c46-87d7-f93a1849ae44"/>
    <xsd:import namespace="f6869c4e-1df9-4c10-88f4-28e34a79069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BillingMetadata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196d3ec-8235-4c46-87d7-f93a1849ae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6e39051-81f9-4409-89c3-9221d5838f3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BillingMetadata" ma:index="19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869c4e-1df9-4c10-88f4-28e34a79069f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87c2a007-8b26-472b-a649-5e3b4d044b66}" ma:internalName="TaxCatchAll" ma:showField="CatchAllData" ma:web="f6869c4e-1df9-4c10-88f4-28e34a79069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869c4e-1df9-4c10-88f4-28e34a79069f" xsi:nil="true"/>
    <lcf76f155ced4ddcb4097134ff3c332f xmlns="4196d3ec-8235-4c46-87d7-f93a1849ae44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4B300EB-D5F8-4DAD-AC73-DB5597A30AF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9C99CB9-A4FD-4272-BB34-D6E59FADCD63}">
  <ds:schemaRefs>
    <ds:schemaRef ds:uri="4196d3ec-8235-4c46-87d7-f93a1849ae44"/>
    <ds:schemaRef ds:uri="f6869c4e-1df9-4c10-88f4-28e34a79069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7CB4B890-D3F7-4556-8888-364D72F33436}">
  <ds:schemaRefs>
    <ds:schemaRef ds:uri="4196d3ec-8235-4c46-87d7-f93a1849ae44"/>
    <ds:schemaRef ds:uri="f6869c4e-1df9-4c10-88f4-28e34a79069f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695</Words>
  <Application>Microsoft Office PowerPoint</Application>
  <PresentationFormat>Widescreen</PresentationFormat>
  <Paragraphs>83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Aptos</vt:lpstr>
      <vt:lpstr>Aptos Display</vt:lpstr>
      <vt:lpstr>Arial</vt:lpstr>
      <vt:lpstr>Calibri</vt:lpstr>
      <vt:lpstr>Office Theme</vt:lpstr>
      <vt:lpstr>CHANGE TO THE SCHOOL UNIFORM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Thakeham Head</dc:creator>
  <cp:lastModifiedBy>Thakeham Office</cp:lastModifiedBy>
  <cp:revision>1</cp:revision>
  <cp:lastPrinted>2026-01-30T14:30:31Z</cp:lastPrinted>
  <dcterms:created xsi:type="dcterms:W3CDTF">2026-01-20T11:20:56Z</dcterms:created>
  <dcterms:modified xsi:type="dcterms:W3CDTF">2026-04-16T13:53:06Z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0x010100FF6726BB94935E47B1B8BE0F7195D56F</vt:lpwstr>
  </property>
  <property fmtid="{D5CDD505-2E9C-101B-9397-08002B2CF9AE}" pid="3" name="MediaServiceImageTags">
    <vt:lpwstr/>
  </property>
</Properties>
</file>